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371" y="319324"/>
            <a:ext cx="7560840" cy="4627556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162211" y="4442561"/>
            <a:ext cx="7560840" cy="394616"/>
          </a:xfrm>
        </p:spPr>
        <p:txBody>
          <a:bodyPr>
            <a:noAutofit/>
          </a:bodyPr>
          <a:lstStyle/>
          <a:p>
            <a:r>
              <a:rPr lang="nb-NO" sz="2000" i="1" dirty="0">
                <a:solidFill>
                  <a:schemeClr val="bg1"/>
                </a:solidFill>
              </a:rPr>
              <a:t>En billedkavalkade over restaurering av </a:t>
            </a:r>
            <a:r>
              <a:rPr lang="nb-NO" sz="2000" i="1" dirty="0" smtClean="0">
                <a:solidFill>
                  <a:schemeClr val="bg1"/>
                </a:solidFill>
              </a:rPr>
              <a:t>M/S </a:t>
            </a:r>
            <a:r>
              <a:rPr lang="nb-NO" sz="2000" i="1" dirty="0">
                <a:solidFill>
                  <a:schemeClr val="bg1"/>
                </a:solidFill>
              </a:rPr>
              <a:t>BLOMØY fra 1990 til 1994</a:t>
            </a:r>
          </a:p>
        </p:txBody>
      </p:sp>
      <p:sp>
        <p:nvSpPr>
          <p:cNvPr id="7" name="Rektangel 6"/>
          <p:cNvSpPr/>
          <p:nvPr/>
        </p:nvSpPr>
        <p:spPr>
          <a:xfrm>
            <a:off x="1906522" y="633462"/>
            <a:ext cx="5693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 begynnelsen</a:t>
            </a:r>
            <a:r>
              <a:rPr lang="nb-NO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  <p:pic>
        <p:nvPicPr>
          <p:cNvPr id="1026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5074798"/>
            <a:ext cx="6227065" cy="9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515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888185" y="836712"/>
            <a:ext cx="3791962" cy="1800200"/>
          </a:xfrm>
        </p:spPr>
        <p:txBody>
          <a:bodyPr anchor="t">
            <a:noAutofit/>
          </a:bodyPr>
          <a:lstStyle/>
          <a:p>
            <a:pPr algn="l"/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I tillegg til leder Hans Skatvik var Rolf </a:t>
            </a:r>
            <a:r>
              <a:rPr lang="nb-NO" sz="1800" dirty="0" err="1">
                <a:solidFill>
                  <a:schemeClr val="accent1">
                    <a:lumMod val="75000"/>
                  </a:schemeClr>
                </a:solidFill>
              </a:rPr>
              <a:t>Fyrvik</a:t>
            </a:r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,  Ivar Heide og Per Reffhaug var krumtapper i restaureringsarbeidet</a:t>
            </a:r>
            <a:r>
              <a:rPr lang="nb-NO" sz="1800" dirty="0"/>
              <a:t>.</a:t>
            </a:r>
          </a:p>
        </p:txBody>
      </p:sp>
      <p:pic>
        <p:nvPicPr>
          <p:cNvPr id="4" name="Plassholder for innhold 3" descr="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204" y="836712"/>
            <a:ext cx="4604059" cy="3024000"/>
          </a:xfrm>
        </p:spPr>
      </p:pic>
      <p:pic>
        <p:nvPicPr>
          <p:cNvPr id="5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83" y="6021289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ssholder for innhold 3" descr="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1595" y="2924944"/>
            <a:ext cx="5039518" cy="3024000"/>
          </a:xfrm>
          <a:prstGeom prst="rect">
            <a:avLst/>
          </a:prstGeom>
        </p:spPr>
      </p:pic>
      <p:sp>
        <p:nvSpPr>
          <p:cNvPr id="11" name="Tittel 2"/>
          <p:cNvSpPr txBox="1">
            <a:spLocks/>
          </p:cNvSpPr>
          <p:nvPr/>
        </p:nvSpPr>
        <p:spPr>
          <a:xfrm>
            <a:off x="2183203" y="3933056"/>
            <a:ext cx="3456384" cy="192131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Utrolig at noen ville gå løs på det </a:t>
            </a:r>
            <a:br>
              <a:rPr lang="nb-NO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og skape en sertifisert båt ut av det!  Mye arbeid ble utført vinteren 1991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5" b="30279"/>
          <a:stretch/>
        </p:blipFill>
        <p:spPr>
          <a:xfrm>
            <a:off x="7741179" y="1795722"/>
            <a:ext cx="2085975" cy="100811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23" y="4228385"/>
            <a:ext cx="1719261" cy="6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8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45971" y="980727"/>
            <a:ext cx="4078243" cy="801773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Vi startet i rommet. </a:t>
            </a:r>
            <a:br>
              <a:rPr lang="nb-NO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Først måtte den gamle vanntanken fjernes.</a:t>
            </a:r>
          </a:p>
        </p:txBody>
      </p:sp>
      <p:pic>
        <p:nvPicPr>
          <p:cNvPr id="4" name="Plassholder for innhold 3" descr="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469" y="693032"/>
            <a:ext cx="4862902" cy="3024000"/>
          </a:xfrm>
        </p:spPr>
      </p:pic>
      <p:pic>
        <p:nvPicPr>
          <p:cNvPr id="5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16" y="6093297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ssholder for innhold 3" descr="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9958" y="2997288"/>
            <a:ext cx="4576415" cy="3024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20"/>
          <a:stretch/>
        </p:blipFill>
        <p:spPr>
          <a:xfrm rot="3016719" flipH="1">
            <a:off x="3262125" y="4493817"/>
            <a:ext cx="1511834" cy="1512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52" y="1782500"/>
            <a:ext cx="2458658" cy="1040580"/>
          </a:xfrm>
          <a:prstGeom prst="rect">
            <a:avLst/>
          </a:prstGeom>
        </p:spPr>
      </p:pic>
      <p:sp>
        <p:nvSpPr>
          <p:cNvPr id="7" name="Tittel 2"/>
          <p:cNvSpPr txBox="1">
            <a:spLocks/>
          </p:cNvSpPr>
          <p:nvPr/>
        </p:nvSpPr>
        <p:spPr>
          <a:xfrm>
            <a:off x="2953484" y="4077072"/>
            <a:ext cx="3960440" cy="29289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Under dørken ligger noe rart!</a:t>
            </a:r>
          </a:p>
        </p:txBody>
      </p:sp>
    </p:spTree>
    <p:extLst>
      <p:ext uri="{BB962C8B-B14F-4D97-AF65-F5344CB8AC3E}">
        <p14:creationId xmlns:p14="http://schemas.microsoft.com/office/powerpoint/2010/main" val="976515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185262" y="980728"/>
            <a:ext cx="4104456" cy="648072"/>
          </a:xfrm>
        </p:spPr>
        <p:txBody>
          <a:bodyPr anchor="t">
            <a:normAutofit/>
          </a:bodyPr>
          <a:lstStyle/>
          <a:p>
            <a:r>
              <a:rPr lang="nb-NO" sz="1800" dirty="0"/>
              <a:t>Malmstøv fra Mo i store mengder. </a:t>
            </a:r>
            <a:br>
              <a:rPr lang="nb-NO" sz="1800" dirty="0"/>
            </a:br>
            <a:r>
              <a:rPr lang="nb-NO" sz="1800" dirty="0"/>
              <a:t>Det er fuktig, det er tungt og det skal ut!</a:t>
            </a:r>
          </a:p>
        </p:txBody>
      </p:sp>
      <p:pic>
        <p:nvPicPr>
          <p:cNvPr id="4" name="Plassholder for innhold 3" descr="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751" y="764704"/>
            <a:ext cx="4517951" cy="3024000"/>
          </a:xfrm>
        </p:spPr>
      </p:pic>
      <p:pic>
        <p:nvPicPr>
          <p:cNvPr id="5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46" y="5949281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øjrepil 1"/>
          <p:cNvSpPr/>
          <p:nvPr/>
        </p:nvSpPr>
        <p:spPr>
          <a:xfrm rot="10800000">
            <a:off x="7185262" y="1628801"/>
            <a:ext cx="37444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6897230" y="2032400"/>
            <a:ext cx="4052168" cy="3657296"/>
            <a:chOff x="-992336" y="2868048"/>
            <a:chExt cx="4052168" cy="3657296"/>
          </a:xfrm>
        </p:grpSpPr>
        <p:pic>
          <p:nvPicPr>
            <p:cNvPr id="7" name="Bilde 5" descr="04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2868048"/>
              <a:ext cx="2448272" cy="3657296"/>
            </a:xfrm>
            <a:prstGeom prst="rect">
              <a:avLst/>
            </a:prstGeom>
          </p:spPr>
        </p:pic>
        <p:sp>
          <p:nvSpPr>
            <p:cNvPr id="8" name="TekstSylinder 8"/>
            <p:cNvSpPr txBox="1"/>
            <p:nvPr/>
          </p:nvSpPr>
          <p:spPr>
            <a:xfrm>
              <a:off x="-992336" y="592083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Ut med støvet!</a:t>
              </a:r>
              <a:endParaRPr lang="nb-NO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10" name="Bilde 6" descr="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4783" y="3484484"/>
            <a:ext cx="2160241" cy="2968852"/>
          </a:xfrm>
          <a:prstGeom prst="rect">
            <a:avLst/>
          </a:prstGeom>
        </p:spPr>
      </p:pic>
      <p:sp>
        <p:nvSpPr>
          <p:cNvPr id="11" name="TekstSylinder 9"/>
          <p:cNvSpPr txBox="1"/>
          <p:nvPr/>
        </p:nvSpPr>
        <p:spPr>
          <a:xfrm>
            <a:off x="5025023" y="3933057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Stålskap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og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saltvann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...</a:t>
            </a:r>
            <a:endParaRPr lang="nb-NO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Højrepil 11"/>
          <p:cNvSpPr/>
          <p:nvPr/>
        </p:nvSpPr>
        <p:spPr>
          <a:xfrm>
            <a:off x="7041246" y="5445225"/>
            <a:ext cx="12961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 rot="10800000">
            <a:off x="5150568" y="4276505"/>
            <a:ext cx="185876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46" y="4803102"/>
            <a:ext cx="1287016" cy="78829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63" y="2348881"/>
            <a:ext cx="1258475" cy="13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254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5770" y="726078"/>
            <a:ext cx="3515534" cy="2398686"/>
          </a:xfrm>
        </p:spPr>
      </p:pic>
      <p:pic>
        <p:nvPicPr>
          <p:cNvPr id="5" name="Bilde 4" descr="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979" y="2790320"/>
            <a:ext cx="3477996" cy="232824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74" y="980126"/>
            <a:ext cx="2161073" cy="2023249"/>
          </a:xfrm>
          <a:prstGeom prst="rect">
            <a:avLst/>
          </a:prstGeom>
        </p:spPr>
      </p:pic>
      <p:pic>
        <p:nvPicPr>
          <p:cNvPr id="19" name="Plassholder for innhold 3" descr="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8339" y="4038446"/>
            <a:ext cx="3552363" cy="2345250"/>
          </a:xfrm>
          <a:prstGeom prst="rect">
            <a:avLst/>
          </a:prstGeom>
        </p:spPr>
      </p:pic>
      <p:sp>
        <p:nvSpPr>
          <p:cNvPr id="9" name="TekstSylinder 1"/>
          <p:cNvSpPr txBox="1"/>
          <p:nvPr/>
        </p:nvSpPr>
        <p:spPr>
          <a:xfrm>
            <a:off x="6114162" y="7222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Fra Torget, det første møtet...</a:t>
            </a:r>
            <a:endParaRPr lang="nb-NO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Højrepil 1"/>
          <p:cNvSpPr/>
          <p:nvPr/>
        </p:nvSpPr>
        <p:spPr>
          <a:xfrm rot="10800000">
            <a:off x="8253332" y="3830239"/>
            <a:ext cx="220106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Sylinder 15"/>
          <p:cNvSpPr txBox="1"/>
          <p:nvPr/>
        </p:nvSpPr>
        <p:spPr>
          <a:xfrm>
            <a:off x="8169313" y="3462382"/>
            <a:ext cx="346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Så begynner  arbeidet...</a:t>
            </a:r>
            <a:endParaRPr lang="nb-NO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ittel 2"/>
          <p:cNvSpPr>
            <a:spLocks noGrp="1"/>
          </p:cNvSpPr>
          <p:nvPr>
            <p:ph type="title"/>
          </p:nvPr>
        </p:nvSpPr>
        <p:spPr>
          <a:xfrm>
            <a:off x="3521874" y="5334590"/>
            <a:ext cx="4067944" cy="762620"/>
          </a:xfrm>
        </p:spPr>
        <p:txBody>
          <a:bodyPr anchor="t">
            <a:normAutofit/>
          </a:bodyPr>
          <a:lstStyle/>
          <a:p>
            <a:pPr algn="r"/>
            <a:r>
              <a:rPr lang="nb-NO" sz="1800" b="1" dirty="0">
                <a:solidFill>
                  <a:schemeClr val="accent1">
                    <a:lumMod val="75000"/>
                  </a:schemeClr>
                </a:solidFill>
              </a:rPr>
              <a:t>Vinterhavn innerst i </a:t>
            </a:r>
            <a:r>
              <a:rPr lang="nb-NO" sz="1800" b="1" dirty="0" err="1">
                <a:solidFill>
                  <a:schemeClr val="accent1">
                    <a:lumMod val="75000"/>
                  </a:schemeClr>
                </a:solidFill>
              </a:rPr>
              <a:t>Leirfjorden</a:t>
            </a: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</a:rPr>
              <a:t>, i Elvkroken ved </a:t>
            </a:r>
            <a:r>
              <a:rPr lang="nb-NO" sz="1800" b="1" dirty="0" err="1">
                <a:solidFill>
                  <a:schemeClr val="accent1">
                    <a:lumMod val="75000"/>
                  </a:schemeClr>
                </a:solidFill>
              </a:rPr>
              <a:t>Oddenbrygga</a:t>
            </a:r>
            <a:endParaRPr lang="nb-NO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4097938" y="6054671"/>
            <a:ext cx="35283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Højrepil 15"/>
          <p:cNvSpPr/>
          <p:nvPr/>
        </p:nvSpPr>
        <p:spPr>
          <a:xfrm rot="10800000">
            <a:off x="6225719" y="1090875"/>
            <a:ext cx="26967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63" y="1516407"/>
            <a:ext cx="1956045" cy="86831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2677"/>
          <a:stretch/>
        </p:blipFill>
        <p:spPr>
          <a:xfrm>
            <a:off x="2646741" y="3647048"/>
            <a:ext cx="1694570" cy="14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6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55901" y="553796"/>
            <a:ext cx="4636640" cy="792088"/>
          </a:xfrm>
        </p:spPr>
        <p:txBody>
          <a:bodyPr anchor="t">
            <a:noAutofit/>
          </a:bodyPr>
          <a:lstStyle/>
          <a:p>
            <a:pPr algn="l"/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Nyåret  -92 tok kraftig fallvind baugtrossene. Hu’ blei liggende å gnage med hekken mot betongen.  Skadene ble sveiset av Helge Zakariassen</a:t>
            </a:r>
          </a:p>
        </p:txBody>
      </p:sp>
      <p:pic>
        <p:nvPicPr>
          <p:cNvPr id="6" name="Plassholder for innhold 5" descr="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3961" y="1489900"/>
            <a:ext cx="4658580" cy="3024000"/>
          </a:xfrm>
        </p:spPr>
      </p:pic>
      <p:pic>
        <p:nvPicPr>
          <p:cNvPr id="4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01" y="5162309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3" descr="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0386" y="2954688"/>
            <a:ext cx="4655025" cy="3024000"/>
          </a:xfrm>
          <a:prstGeom prst="rect">
            <a:avLst/>
          </a:prstGeom>
        </p:spPr>
      </p:pic>
      <p:sp>
        <p:nvSpPr>
          <p:cNvPr id="7" name="Tittel 2"/>
          <p:cNvSpPr txBox="1">
            <a:spLocks/>
          </p:cNvSpPr>
          <p:nvPr/>
        </p:nvSpPr>
        <p:spPr>
          <a:xfrm>
            <a:off x="7607508" y="2498012"/>
            <a:ext cx="3697903" cy="4180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En dårlig start på nyåret, men motet </a:t>
            </a:r>
            <a:br>
              <a:rPr lang="nb-NO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var like stort.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77" y="769820"/>
            <a:ext cx="2291748" cy="1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0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126707" y="2240815"/>
            <a:ext cx="4176464" cy="384550"/>
          </a:xfrm>
        </p:spPr>
        <p:txBody>
          <a:bodyPr anchor="t">
            <a:noAutofit/>
          </a:bodyPr>
          <a:lstStyle/>
          <a:p>
            <a:r>
              <a:rPr lang="nb-NO" sz="1800" dirty="0">
                <a:solidFill>
                  <a:schemeClr val="accent1">
                    <a:lumMod val="75000"/>
                  </a:schemeClr>
                </a:solidFill>
              </a:rPr>
              <a:t>Dette ble en utfordring utenom det vanlige! </a:t>
            </a:r>
          </a:p>
        </p:txBody>
      </p:sp>
      <p:pic>
        <p:nvPicPr>
          <p:cNvPr id="7" name="Plassholder for innhold 6" descr="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3547" y="2660487"/>
            <a:ext cx="4517333" cy="3024000"/>
          </a:xfrm>
        </p:spPr>
      </p:pic>
      <p:pic>
        <p:nvPicPr>
          <p:cNvPr id="5" name="Bilde 4" descr="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919" y="656639"/>
            <a:ext cx="4368000" cy="3024000"/>
          </a:xfrm>
          <a:prstGeom prst="rect">
            <a:avLst/>
          </a:prstGeom>
        </p:spPr>
      </p:pic>
      <p:pic>
        <p:nvPicPr>
          <p:cNvPr id="6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9" y="5807708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2401887" y="374369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Garneringen er god, men jobben er stor!</a:t>
            </a:r>
            <a:endParaRPr lang="da-DK" dirty="0">
              <a:latin typeface="+mj-lt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7992" y="4236243"/>
            <a:ext cx="2590507" cy="106277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60" y="692655"/>
            <a:ext cx="1393555" cy="14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2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3613221" y="5104176"/>
            <a:ext cx="4608512" cy="419646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Lugarens innredning ble revet helt.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half" idx="3"/>
          </p:nvPr>
        </p:nvSpPr>
        <p:spPr>
          <a:xfrm>
            <a:off x="6433108" y="4046135"/>
            <a:ext cx="5558262" cy="762000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Lucida Sans Unicode" pitchFamily="34" charset="0"/>
                <a:cs typeface="Lucida Sans Unicode" pitchFamily="34" charset="0"/>
              </a:rPr>
              <a:t>Farger og materialvalg var </a:t>
            </a:r>
            <a:r>
              <a:rPr lang="nb-NO" sz="1800" dirty="0" smtClean="0">
                <a:latin typeface="Lucida Sans Unicode" pitchFamily="34" charset="0"/>
                <a:cs typeface="Lucida Sans Unicode" pitchFamily="34" charset="0"/>
              </a:rPr>
              <a:t>ikke </a:t>
            </a:r>
            <a:r>
              <a:rPr lang="nb-NO" sz="1800" dirty="0">
                <a:latin typeface="Lucida Sans Unicode" pitchFamily="34" charset="0"/>
                <a:cs typeface="Lucida Sans Unicode" pitchFamily="34" charset="0"/>
              </a:rPr>
              <a:t>som vi ønsket det!</a:t>
            </a:r>
          </a:p>
        </p:txBody>
      </p:sp>
      <p:pic>
        <p:nvPicPr>
          <p:cNvPr id="10" name="Plassholder for innhold 9" descr="08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17396" y="1124744"/>
            <a:ext cx="2664296" cy="3979998"/>
          </a:xfrm>
        </p:spPr>
      </p:pic>
      <p:pic>
        <p:nvPicPr>
          <p:cNvPr id="17" name="Plassholder for innhold 16" descr="0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25710" y="1123382"/>
            <a:ext cx="4517333" cy="3024000"/>
          </a:xfrm>
        </p:spPr>
      </p:pic>
      <p:pic>
        <p:nvPicPr>
          <p:cNvPr id="7" name="Picture 2" descr="I:\A_Dokumenter\Salten Veteranbåtlag\Logo\svbl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92" y="5819863"/>
            <a:ext cx="3456384" cy="5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7" y="2598594"/>
            <a:ext cx="1788265" cy="18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4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TC103457496[[fn=Parallakse]]</Template>
  <TotalTime>35</TotalTime>
  <Words>154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Corbel</vt:lpstr>
      <vt:lpstr>Lucida Sans Unicode</vt:lpstr>
      <vt:lpstr>Parallakse</vt:lpstr>
      <vt:lpstr>PowerPoint-præsentation</vt:lpstr>
      <vt:lpstr>I tillegg til leder Hans Skatvik var Rolf Fyrvik,  Ivar Heide og Per Reffhaug var krumtapper i restaureringsarbeidet.</vt:lpstr>
      <vt:lpstr>Vi startet i rommet.  Først måtte den gamle vanntanken fjernes.</vt:lpstr>
      <vt:lpstr>Malmstøv fra Mo i store mengder.  Det er fuktig, det er tungt og det skal ut!</vt:lpstr>
      <vt:lpstr>Vinterhavn innerst i Leirfjorden, i Elvkroken ved Oddenbrygga</vt:lpstr>
      <vt:lpstr>Nyåret  -92 tok kraftig fallvind baugtrossene. Hu’ blei liggende å gnage med hekken mot betongen.  Skadene ble sveiset av Helge Zakariassen</vt:lpstr>
      <vt:lpstr>Dette ble en utfordring utenom det vanlige! </vt:lpstr>
      <vt:lpstr>Lugarens innredning ble revet helt.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Harald</dc:creator>
  <cp:lastModifiedBy>Harald</cp:lastModifiedBy>
  <cp:revision>4</cp:revision>
  <dcterms:created xsi:type="dcterms:W3CDTF">2013-11-28T16:39:56Z</dcterms:created>
  <dcterms:modified xsi:type="dcterms:W3CDTF">2013-11-28T19:07:26Z</dcterms:modified>
</cp:coreProperties>
</file>